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9D3DF-DB0C-D041-AB53-978C03D51A2F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9A92A-B75F-6642-B978-880C78DC9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1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EE3E8-F6AD-2A4F-843B-F29D6DB8279A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C4B75-2AA5-CE4B-80B8-941C11D1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91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3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9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01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7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03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91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63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01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45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62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3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20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11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0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9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7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8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6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5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3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6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Santiago - 10/23/17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0098-534F-824D-9E77-7F1B86F0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Santiago - 10/23/17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91762-D035-244C-AC17-6B4D9926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6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392" y="1908711"/>
            <a:ext cx="5891199" cy="215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8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Office Theme</vt:lpstr>
      <vt:lpstr>Custom Design</vt:lpstr>
      <vt:lpstr>PowerPoint Presentation</vt:lpstr>
    </vt:vector>
  </TitlesOfParts>
  <Company>Smithsonian Astrophysical Observatory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 Administrator</dc:creator>
  <cp:lastModifiedBy>Microsoft Office User</cp:lastModifiedBy>
  <cp:revision>59</cp:revision>
  <dcterms:created xsi:type="dcterms:W3CDTF">2017-05-04T18:00:55Z</dcterms:created>
  <dcterms:modified xsi:type="dcterms:W3CDTF">2017-10-27T18:14:59Z</dcterms:modified>
</cp:coreProperties>
</file>